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056"/>
    <a:srgbClr val="FF4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040" y="-12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9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6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3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9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1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6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7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515D6-CB69-1445-A702-31DCA758723A}" type="datetimeFigureOut">
              <a:rPr lang="en-US" smtClean="0"/>
              <a:t>EEE9/14/15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E3FD5-30C6-344E-AD52-2D8169BC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4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19598" y="524782"/>
            <a:ext cx="7178504" cy="9225319"/>
            <a:chOff x="319598" y="524782"/>
            <a:chExt cx="7178504" cy="9225319"/>
          </a:xfrm>
        </p:grpSpPr>
        <p:grpSp>
          <p:nvGrpSpPr>
            <p:cNvPr id="11" name="Group 10"/>
            <p:cNvGrpSpPr/>
            <p:nvPr/>
          </p:nvGrpSpPr>
          <p:grpSpPr>
            <a:xfrm>
              <a:off x="351086" y="524782"/>
              <a:ext cx="7126024" cy="1490328"/>
              <a:chOff x="351086" y="2329949"/>
              <a:chExt cx="7126024" cy="1490328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10816" y="2329949"/>
                <a:ext cx="5766294" cy="149032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51086" y="2329949"/>
                <a:ext cx="1359730" cy="1490328"/>
              </a:xfrm>
              <a:prstGeom prst="rect">
                <a:avLst/>
              </a:prstGeom>
              <a:solidFill>
                <a:srgbClr val="C6D9F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319598" y="2172520"/>
              <a:ext cx="4722405" cy="4082658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79563" y="2172520"/>
              <a:ext cx="2218539" cy="2896693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23465" y="6496568"/>
              <a:ext cx="2218539" cy="3253533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0094" y="6496568"/>
              <a:ext cx="2218539" cy="3253533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79563" y="5258128"/>
              <a:ext cx="2218539" cy="4491973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10816" y="524782"/>
            <a:ext cx="5766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NEWSPAPER TITLE</a:t>
            </a:r>
            <a:endParaRPr lang="en-US" sz="4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086" y="542725"/>
            <a:ext cx="1359730" cy="144655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TEASE</a:t>
            </a:r>
          </a:p>
          <a:p>
            <a:endParaRPr lang="en-US" sz="12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Replace this text with a short little detail or “tease” about one of your articles.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1086" y="136442"/>
            <a:ext cx="292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School Name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42003" y="155450"/>
            <a:ext cx="243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Your Birthdate, 2005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10171" r="4729"/>
          <a:stretch/>
        </p:blipFill>
        <p:spPr>
          <a:xfrm>
            <a:off x="514312" y="2277472"/>
            <a:ext cx="4303422" cy="260282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93320" y="4964264"/>
            <a:ext cx="4303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am (write several words that describe you, like happy, adventurous, smart, etc.)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279562" y="5258128"/>
            <a:ext cx="2197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 was born in (name of city, state, or country)</a:t>
            </a:r>
          </a:p>
          <a:p>
            <a:endParaRPr lang="en-US" sz="1600" dirty="0"/>
          </a:p>
          <a:p>
            <a:r>
              <a:rPr lang="en-US" sz="1600" dirty="0" smtClean="0"/>
              <a:t>A few interesting facts about this place are:</a:t>
            </a:r>
          </a:p>
          <a:p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51086" y="6517559"/>
            <a:ext cx="21975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 was born on (date)</a:t>
            </a:r>
          </a:p>
          <a:p>
            <a:r>
              <a:rPr lang="en-US" sz="1600" dirty="0" smtClean="0"/>
              <a:t>On this date in history: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300555" y="2172520"/>
            <a:ext cx="21975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My name is</a:t>
            </a:r>
          </a:p>
          <a:p>
            <a:r>
              <a:rPr lang="en-US" sz="1600" dirty="0" smtClean="0"/>
              <a:t>My name means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844457" y="6517559"/>
            <a:ext cx="2197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career I might like to have is…</a:t>
            </a:r>
          </a:p>
          <a:p>
            <a:endParaRPr lang="en-US" sz="160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4260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99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Hyer</dc:creator>
  <cp:lastModifiedBy>Pamela Hyer</cp:lastModifiedBy>
  <cp:revision>7</cp:revision>
  <dcterms:created xsi:type="dcterms:W3CDTF">2015-09-10T05:05:33Z</dcterms:created>
  <dcterms:modified xsi:type="dcterms:W3CDTF">2015-09-15T06:06:03Z</dcterms:modified>
</cp:coreProperties>
</file>